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handoutMasterIdLst>
    <p:handoutMasterId r:id="rId5"/>
  </p:handoutMasterIdLst>
  <p:sldIdLst>
    <p:sldId id="256" r:id="rId3"/>
    <p:sldId id="259" r:id="rId4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34545" autoAdjust="0"/>
    <p:restoredTop sz="86423" autoAdjust="0"/>
  </p:normalViewPr>
  <p:slideViewPr>
    <p:cSldViewPr snapToGrid="0" snapToObjects="1">
      <p:cViewPr>
        <p:scale>
          <a:sx n="125" d="100"/>
          <a:sy n="125" d="100"/>
        </p:scale>
        <p:origin x="-216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2.xml"/><Relationship Id="rId10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9" Type="http://schemas.openxmlformats.org/officeDocument/2006/relationships/theme" Target="theme/theme1.xml"/><Relationship Id="rId3" Type="http://schemas.openxmlformats.org/officeDocument/2006/relationships/slide" Target="slides/slide1.xml"/><Relationship Id="rId6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859BA-BF3A-482E-876B-13E5E3D5E31C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12B5B5-0F58-4A98-BF3F-6D98FC034F9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8654-9F90-4575-BA77-5F192E468553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6056-8B3A-4397-B88B-A8F7C346D3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7CD8-E801-42F0-A184-B0E92B91A634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BF10-7722-455A-BDC0-4C6E5A17B7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0BD32-7061-4D2F-ADBA-F198E65AFCF5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C581-34D9-4746-8F9F-C80830ABE9A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489D-94B9-4FC8-82EF-1324B3294099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5CD8-FF89-491D-B635-FE93F30810A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FB8D-40F0-4E7C-9585-E46D33A81F17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7024-15E2-4FB6-9B1D-F0328FD7D21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EC758-07B3-44BB-9B31-22B831634F1E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E5001-3986-4CAF-BC77-AE2EF4C0842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16B5F-E937-4C85-B85F-E5C9923581B6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CABE-556F-489D-9A02-522C44D4B4E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E67A-7797-4FD3-B654-B35C1FBDBE08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15C8-91E5-4B86-94A8-B6CA53EA25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E1D3-412C-4B71-BE1F-782FF36F83C2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D81D-62F1-4C23-8501-18A0506396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EA06-BFC3-48D2-B62D-0DA1A7F5142A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3EAC-E8F8-495C-A72C-9364B2031D2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0D5DD-BC71-480A-A303-23CC82F5AE30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6710-6C2A-4D9D-AC89-64F4EB625F2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1DBF-E234-40CA-84AC-F741270992BC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DA8A-15DB-40AF-83F7-F47B6B8CD1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57FE2-4E54-4287-BDE8-535E31210A00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DA9-4A8E-4346-AAA3-704715546EF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70E8-0E8A-4A77-94B8-90387FA9CEBB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6244-E543-4546-B0F8-75F5B82C6E3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398C-5EC0-4DE2-9ECD-285014E0AECD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0DA4-03D6-45E8-985B-5E320A8FC20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DD42-E471-435B-B91C-241AAF1F6725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0CF3-CE47-46FF-8FE5-C0AE8D97B8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D0D9-CE29-40D4-BE1A-0D5417D3F929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3DC64-40B3-4F89-8522-D84C5874D29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5286F-9144-4FA6-88B3-B21765F1E3E2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EE81-286C-4139-BC0C-0A464A895D2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BDFDD-B731-4C3F-BD78-0A01ECCC33D4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00B7-48B1-4604-AE54-0E6969F5F51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0947-04DF-4991-A9C5-4E3C30C2C2AC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1E8D6-A57D-4115-AD2E-3F3569E169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382D-A3D8-4DC2-974B-7414A7A8EE25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A8DD-BCC6-432E-82F4-037B471EBBA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9393-97CE-4224-88F1-58B1B3363A9F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E00DE-0ACF-472E-86DC-C05CE1A5ED9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4A11C4-5FB9-41C1-9AFD-97ADC50042C7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558639-FA59-45FD-BCFB-7838E89D40E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331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BDC70A-8F23-45A6-845B-7760CD5576FA}" type="datetimeFigureOut">
              <a:rPr lang="it-IT"/>
              <a:pPr>
                <a:defRPr/>
              </a:pPr>
              <a:t>2/19/18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6EBAB4-3E7E-4F64-ABBA-9940D55838C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ctrTitle"/>
          </p:nvPr>
        </p:nvSpPr>
        <p:spPr>
          <a:xfrm>
            <a:off x="1773238" y="419100"/>
            <a:ext cx="5757862" cy="596900"/>
          </a:xfrm>
        </p:spPr>
        <p:txBody>
          <a:bodyPr/>
          <a:lstStyle/>
          <a:p>
            <a:pPr eaLnBrk="1" hangingPunct="1"/>
            <a:r>
              <a:rPr lang="it-IT" sz="2400"/>
              <a:t>Mappe a confronto</a:t>
            </a:r>
            <a:endParaRPr lang="it-IT" sz="3200"/>
          </a:p>
        </p:txBody>
      </p:sp>
      <p:pic>
        <p:nvPicPr>
          <p:cNvPr id="26626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630363"/>
            <a:ext cx="4951413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6400" y="1770063"/>
            <a:ext cx="4843463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6913" y="169863"/>
            <a:ext cx="4984750" cy="339725"/>
          </a:xfrm>
        </p:spPr>
        <p:txBody>
          <a:bodyPr/>
          <a:lstStyle/>
          <a:p>
            <a:pPr eaLnBrk="1" hangingPunct="1"/>
            <a:r>
              <a:rPr lang="it-IT" sz="2400"/>
              <a:t>Mappe a confronto</a:t>
            </a:r>
            <a:endParaRPr lang="it-IT" sz="2900"/>
          </a:p>
        </p:txBody>
      </p:sp>
      <p:pic>
        <p:nvPicPr>
          <p:cNvPr id="27650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509588"/>
            <a:ext cx="4338638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4300" y="712788"/>
            <a:ext cx="3513138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mmagin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544888"/>
            <a:ext cx="3633788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magin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3200" y="3544888"/>
            <a:ext cx="357346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Tema di Office</vt:lpstr>
      <vt:lpstr>Mappe a confronto</vt:lpstr>
      <vt:lpstr>Mappe a confronto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Cosima</dc:creator>
  <cp:lastModifiedBy>Logos Logos</cp:lastModifiedBy>
  <cp:revision>9</cp:revision>
  <cp:lastPrinted>2018-02-19T15:05:30Z</cp:lastPrinted>
  <dcterms:created xsi:type="dcterms:W3CDTF">2018-02-15T11:27:23Z</dcterms:created>
  <dcterms:modified xsi:type="dcterms:W3CDTF">2018-02-19T15:08:27Z</dcterms:modified>
</cp:coreProperties>
</file>